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2" r:id="rId10"/>
    <p:sldId id="261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2EFC59-9120-4F61-8BA1-7F8AD980CC3C}" v="85" dt="2025-02-24T15:49:30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9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Chandler" userId="29b0df41955e969e" providerId="LiveId" clId="{D22EFC59-9120-4F61-8BA1-7F8AD980CC3C}"/>
    <pc:docChg chg="undo redo custSel addSld modSld modMainMaster">
      <pc:chgData name="Charles Chandler" userId="29b0df41955e969e" providerId="LiveId" clId="{D22EFC59-9120-4F61-8BA1-7F8AD980CC3C}" dt="2025-02-25T16:44:54.272" v="7017" actId="20577"/>
      <pc:docMkLst>
        <pc:docMk/>
      </pc:docMkLst>
      <pc:sldChg chg="modSp mod setBg">
        <pc:chgData name="Charles Chandler" userId="29b0df41955e969e" providerId="LiveId" clId="{D22EFC59-9120-4F61-8BA1-7F8AD980CC3C}" dt="2025-02-24T17:23:48.350" v="2383" actId="20577"/>
        <pc:sldMkLst>
          <pc:docMk/>
          <pc:sldMk cId="4069730115" sldId="256"/>
        </pc:sldMkLst>
        <pc:spChg chg="mod">
          <ac:chgData name="Charles Chandler" userId="29b0df41955e969e" providerId="LiveId" clId="{D22EFC59-9120-4F61-8BA1-7F8AD980CC3C}" dt="2025-02-24T17:23:48.350" v="2383" actId="20577"/>
          <ac:spMkLst>
            <pc:docMk/>
            <pc:sldMk cId="4069730115" sldId="256"/>
            <ac:spMk id="2" creationId="{26D714D4-21A2-13DD-EB54-0C39C7E5FEC6}"/>
          </ac:spMkLst>
        </pc:spChg>
        <pc:spChg chg="mod">
          <ac:chgData name="Charles Chandler" userId="29b0df41955e969e" providerId="LiveId" clId="{D22EFC59-9120-4F61-8BA1-7F8AD980CC3C}" dt="2025-02-24T15:50:56.949" v="182" actId="5793"/>
          <ac:spMkLst>
            <pc:docMk/>
            <pc:sldMk cId="4069730115" sldId="256"/>
            <ac:spMk id="3" creationId="{96E01FB8-F3BF-7C87-777D-38E7B13DE550}"/>
          </ac:spMkLst>
        </pc:spChg>
      </pc:sldChg>
      <pc:sldChg chg="modSp new mod">
        <pc:chgData name="Charles Chandler" userId="29b0df41955e969e" providerId="LiveId" clId="{D22EFC59-9120-4F61-8BA1-7F8AD980CC3C}" dt="2025-02-24T17:24:14.287" v="2393" actId="20577"/>
        <pc:sldMkLst>
          <pc:docMk/>
          <pc:sldMk cId="4060884052" sldId="257"/>
        </pc:sldMkLst>
        <pc:spChg chg="mod">
          <ac:chgData name="Charles Chandler" userId="29b0df41955e969e" providerId="LiveId" clId="{D22EFC59-9120-4F61-8BA1-7F8AD980CC3C}" dt="2025-02-24T15:51:22.319" v="241" actId="20577"/>
          <ac:spMkLst>
            <pc:docMk/>
            <pc:sldMk cId="4060884052" sldId="257"/>
            <ac:spMk id="2" creationId="{3C584F5E-F856-6740-6913-1C4595A7C057}"/>
          </ac:spMkLst>
        </pc:spChg>
        <pc:spChg chg="mod">
          <ac:chgData name="Charles Chandler" userId="29b0df41955e969e" providerId="LiveId" clId="{D22EFC59-9120-4F61-8BA1-7F8AD980CC3C}" dt="2025-02-24T17:24:14.287" v="2393" actId="20577"/>
          <ac:spMkLst>
            <pc:docMk/>
            <pc:sldMk cId="4060884052" sldId="257"/>
            <ac:spMk id="3" creationId="{4D5F643C-5CEB-8778-372E-813E12FBEBB1}"/>
          </ac:spMkLst>
        </pc:spChg>
      </pc:sldChg>
      <pc:sldChg chg="modSp new mod">
        <pc:chgData name="Charles Chandler" userId="29b0df41955e969e" providerId="LiveId" clId="{D22EFC59-9120-4F61-8BA1-7F8AD980CC3C}" dt="2025-02-25T16:38:55.856" v="6893" actId="20577"/>
        <pc:sldMkLst>
          <pc:docMk/>
          <pc:sldMk cId="3738646882" sldId="258"/>
        </pc:sldMkLst>
        <pc:spChg chg="mod">
          <ac:chgData name="Charles Chandler" userId="29b0df41955e969e" providerId="LiveId" clId="{D22EFC59-9120-4F61-8BA1-7F8AD980CC3C}" dt="2025-02-24T15:54:31.045" v="671" actId="20577"/>
          <ac:spMkLst>
            <pc:docMk/>
            <pc:sldMk cId="3738646882" sldId="258"/>
            <ac:spMk id="2" creationId="{859CA344-76D1-9B63-E084-EB73BA5EB613}"/>
          </ac:spMkLst>
        </pc:spChg>
        <pc:spChg chg="mod">
          <ac:chgData name="Charles Chandler" userId="29b0df41955e969e" providerId="LiveId" clId="{D22EFC59-9120-4F61-8BA1-7F8AD980CC3C}" dt="2025-02-25T16:38:55.856" v="6893" actId="20577"/>
          <ac:spMkLst>
            <pc:docMk/>
            <pc:sldMk cId="3738646882" sldId="258"/>
            <ac:spMk id="3" creationId="{1C7B4CE4-4FA0-6A42-7610-60184AFBAB35}"/>
          </ac:spMkLst>
        </pc:spChg>
      </pc:sldChg>
      <pc:sldChg chg="modSp new mod">
        <pc:chgData name="Charles Chandler" userId="29b0df41955e969e" providerId="LiveId" clId="{D22EFC59-9120-4F61-8BA1-7F8AD980CC3C}" dt="2025-02-24T18:24:16.079" v="5748" actId="20577"/>
        <pc:sldMkLst>
          <pc:docMk/>
          <pc:sldMk cId="808827304" sldId="259"/>
        </pc:sldMkLst>
        <pc:spChg chg="mod">
          <ac:chgData name="Charles Chandler" userId="29b0df41955e969e" providerId="LiveId" clId="{D22EFC59-9120-4F61-8BA1-7F8AD980CC3C}" dt="2025-02-24T15:59:45.021" v="1246" actId="20577"/>
          <ac:spMkLst>
            <pc:docMk/>
            <pc:sldMk cId="808827304" sldId="259"/>
            <ac:spMk id="2" creationId="{88411653-0A17-17B0-A94C-56E8375F48DD}"/>
          </ac:spMkLst>
        </pc:spChg>
        <pc:spChg chg="mod">
          <ac:chgData name="Charles Chandler" userId="29b0df41955e969e" providerId="LiveId" clId="{D22EFC59-9120-4F61-8BA1-7F8AD980CC3C}" dt="2025-02-24T18:24:16.079" v="5748" actId="20577"/>
          <ac:spMkLst>
            <pc:docMk/>
            <pc:sldMk cId="808827304" sldId="259"/>
            <ac:spMk id="3" creationId="{EE182775-F2CD-F488-357E-4F354B5A0E56}"/>
          </ac:spMkLst>
        </pc:spChg>
      </pc:sldChg>
      <pc:sldChg chg="modSp new mod">
        <pc:chgData name="Charles Chandler" userId="29b0df41955e969e" providerId="LiveId" clId="{D22EFC59-9120-4F61-8BA1-7F8AD980CC3C}" dt="2025-02-24T18:31:52.560" v="5850" actId="20577"/>
        <pc:sldMkLst>
          <pc:docMk/>
          <pc:sldMk cId="2928784285" sldId="260"/>
        </pc:sldMkLst>
        <pc:spChg chg="mod">
          <ac:chgData name="Charles Chandler" userId="29b0df41955e969e" providerId="LiveId" clId="{D22EFC59-9120-4F61-8BA1-7F8AD980CC3C}" dt="2025-02-24T16:10:02.866" v="2267" actId="33524"/>
          <ac:spMkLst>
            <pc:docMk/>
            <pc:sldMk cId="2928784285" sldId="260"/>
            <ac:spMk id="2" creationId="{3F0A7510-5E02-A3DE-8B6A-9D5FAB23C457}"/>
          </ac:spMkLst>
        </pc:spChg>
        <pc:spChg chg="mod">
          <ac:chgData name="Charles Chandler" userId="29b0df41955e969e" providerId="LiveId" clId="{D22EFC59-9120-4F61-8BA1-7F8AD980CC3C}" dt="2025-02-24T18:31:52.560" v="5850" actId="20577"/>
          <ac:spMkLst>
            <pc:docMk/>
            <pc:sldMk cId="2928784285" sldId="260"/>
            <ac:spMk id="3" creationId="{53AC7259-DD2B-D5C2-8EA1-612E5FE78CDF}"/>
          </ac:spMkLst>
        </pc:spChg>
      </pc:sldChg>
      <pc:sldChg chg="modSp new mod">
        <pc:chgData name="Charles Chandler" userId="29b0df41955e969e" providerId="LiveId" clId="{D22EFC59-9120-4F61-8BA1-7F8AD980CC3C}" dt="2025-02-24T18:02:00.300" v="4472" actId="20577"/>
        <pc:sldMkLst>
          <pc:docMk/>
          <pc:sldMk cId="783411720" sldId="261"/>
        </pc:sldMkLst>
        <pc:spChg chg="mod">
          <ac:chgData name="Charles Chandler" userId="29b0df41955e969e" providerId="LiveId" clId="{D22EFC59-9120-4F61-8BA1-7F8AD980CC3C}" dt="2025-02-24T17:36:48.113" v="3487" actId="20577"/>
          <ac:spMkLst>
            <pc:docMk/>
            <pc:sldMk cId="783411720" sldId="261"/>
            <ac:spMk id="2" creationId="{D81FBBBC-4BDB-E1E1-DFE2-B3277AC02B1D}"/>
          </ac:spMkLst>
        </pc:spChg>
        <pc:spChg chg="mod">
          <ac:chgData name="Charles Chandler" userId="29b0df41955e969e" providerId="LiveId" clId="{D22EFC59-9120-4F61-8BA1-7F8AD980CC3C}" dt="2025-02-24T18:02:00.300" v="4472" actId="20577"/>
          <ac:spMkLst>
            <pc:docMk/>
            <pc:sldMk cId="783411720" sldId="261"/>
            <ac:spMk id="3" creationId="{4837D825-37D0-C712-A765-2EB6D01FC737}"/>
          </ac:spMkLst>
        </pc:spChg>
      </pc:sldChg>
      <pc:sldChg chg="modSp new mod">
        <pc:chgData name="Charles Chandler" userId="29b0df41955e969e" providerId="LiveId" clId="{D22EFC59-9120-4F61-8BA1-7F8AD980CC3C}" dt="2025-02-24T18:26:11.687" v="5758" actId="20577"/>
        <pc:sldMkLst>
          <pc:docMk/>
          <pc:sldMk cId="2209609799" sldId="262"/>
        </pc:sldMkLst>
        <pc:spChg chg="mod">
          <ac:chgData name="Charles Chandler" userId="29b0df41955e969e" providerId="LiveId" clId="{D22EFC59-9120-4F61-8BA1-7F8AD980CC3C}" dt="2025-02-24T17:30:32.492" v="2884" actId="20577"/>
          <ac:spMkLst>
            <pc:docMk/>
            <pc:sldMk cId="2209609799" sldId="262"/>
            <ac:spMk id="2" creationId="{BFCFF445-5B81-46C3-CDDB-59D991BCD10D}"/>
          </ac:spMkLst>
        </pc:spChg>
        <pc:spChg chg="mod">
          <ac:chgData name="Charles Chandler" userId="29b0df41955e969e" providerId="LiveId" clId="{D22EFC59-9120-4F61-8BA1-7F8AD980CC3C}" dt="2025-02-24T18:26:11.687" v="5758" actId="20577"/>
          <ac:spMkLst>
            <pc:docMk/>
            <pc:sldMk cId="2209609799" sldId="262"/>
            <ac:spMk id="3" creationId="{4180202F-9E24-2896-7733-F486BE8DFB0B}"/>
          </ac:spMkLst>
        </pc:spChg>
      </pc:sldChg>
      <pc:sldChg chg="modSp new mod">
        <pc:chgData name="Charles Chandler" userId="29b0df41955e969e" providerId="LiveId" clId="{D22EFC59-9120-4F61-8BA1-7F8AD980CC3C}" dt="2025-02-25T15:43:58.987" v="5874" actId="20577"/>
        <pc:sldMkLst>
          <pc:docMk/>
          <pc:sldMk cId="3026826615" sldId="263"/>
        </pc:sldMkLst>
        <pc:spChg chg="mod">
          <ac:chgData name="Charles Chandler" userId="29b0df41955e969e" providerId="LiveId" clId="{D22EFC59-9120-4F61-8BA1-7F8AD980CC3C}" dt="2025-02-25T15:43:58.987" v="5874" actId="20577"/>
          <ac:spMkLst>
            <pc:docMk/>
            <pc:sldMk cId="3026826615" sldId="263"/>
            <ac:spMk id="2" creationId="{8A4AD087-F423-92AF-2C7D-C694879C3F24}"/>
          </ac:spMkLst>
        </pc:spChg>
        <pc:spChg chg="mod">
          <ac:chgData name="Charles Chandler" userId="29b0df41955e969e" providerId="LiveId" clId="{D22EFC59-9120-4F61-8BA1-7F8AD980CC3C}" dt="2025-02-24T18:11:51.483" v="5275" actId="20577"/>
          <ac:spMkLst>
            <pc:docMk/>
            <pc:sldMk cId="3026826615" sldId="263"/>
            <ac:spMk id="3" creationId="{C0B68A7B-19CC-454B-5D5D-6E20E217139B}"/>
          </ac:spMkLst>
        </pc:spChg>
      </pc:sldChg>
      <pc:sldChg chg="modSp new mod">
        <pc:chgData name="Charles Chandler" userId="29b0df41955e969e" providerId="LiveId" clId="{D22EFC59-9120-4F61-8BA1-7F8AD980CC3C}" dt="2025-02-25T16:40:07.222" v="6910" actId="20577"/>
        <pc:sldMkLst>
          <pc:docMk/>
          <pc:sldMk cId="2387648725" sldId="264"/>
        </pc:sldMkLst>
        <pc:spChg chg="mod">
          <ac:chgData name="Charles Chandler" userId="29b0df41955e969e" providerId="LiveId" clId="{D22EFC59-9120-4F61-8BA1-7F8AD980CC3C}" dt="2025-02-24T17:27:59.987" v="2592" actId="20577"/>
          <ac:spMkLst>
            <pc:docMk/>
            <pc:sldMk cId="2387648725" sldId="264"/>
            <ac:spMk id="2" creationId="{2857E6A5-571A-C5F7-29E2-1901B128348C}"/>
          </ac:spMkLst>
        </pc:spChg>
        <pc:spChg chg="mod">
          <ac:chgData name="Charles Chandler" userId="29b0df41955e969e" providerId="LiveId" clId="{D22EFC59-9120-4F61-8BA1-7F8AD980CC3C}" dt="2025-02-25T16:40:07.222" v="6910" actId="20577"/>
          <ac:spMkLst>
            <pc:docMk/>
            <pc:sldMk cId="2387648725" sldId="264"/>
            <ac:spMk id="3" creationId="{9880EA07-96BE-B17E-C81B-DA3A4D31182B}"/>
          </ac:spMkLst>
        </pc:spChg>
      </pc:sldChg>
      <pc:sldChg chg="modSp new mod">
        <pc:chgData name="Charles Chandler" userId="29b0df41955e969e" providerId="LiveId" clId="{D22EFC59-9120-4F61-8BA1-7F8AD980CC3C}" dt="2025-02-25T15:44:00.117" v="5876" actId="20577"/>
        <pc:sldMkLst>
          <pc:docMk/>
          <pc:sldMk cId="3459168811" sldId="265"/>
        </pc:sldMkLst>
        <pc:spChg chg="mod">
          <ac:chgData name="Charles Chandler" userId="29b0df41955e969e" providerId="LiveId" clId="{D22EFC59-9120-4F61-8BA1-7F8AD980CC3C}" dt="2025-02-25T15:44:00.117" v="5876" actId="20577"/>
          <ac:spMkLst>
            <pc:docMk/>
            <pc:sldMk cId="3459168811" sldId="265"/>
            <ac:spMk id="2" creationId="{7111C6C9-347B-B855-1C65-33BFFE6E0649}"/>
          </ac:spMkLst>
        </pc:spChg>
        <pc:spChg chg="mod">
          <ac:chgData name="Charles Chandler" userId="29b0df41955e969e" providerId="LiveId" clId="{D22EFC59-9120-4F61-8BA1-7F8AD980CC3C}" dt="2025-02-24T17:45:01.809" v="3753" actId="20577"/>
          <ac:spMkLst>
            <pc:docMk/>
            <pc:sldMk cId="3459168811" sldId="265"/>
            <ac:spMk id="3" creationId="{711F3CBB-F2A8-1767-7078-47B941F54B28}"/>
          </ac:spMkLst>
        </pc:spChg>
      </pc:sldChg>
      <pc:sldChg chg="modSp new mod">
        <pc:chgData name="Charles Chandler" userId="29b0df41955e969e" providerId="LiveId" clId="{D22EFC59-9120-4F61-8BA1-7F8AD980CC3C}" dt="2025-02-25T16:41:58.339" v="6920" actId="20577"/>
        <pc:sldMkLst>
          <pc:docMk/>
          <pc:sldMk cId="3143109810" sldId="266"/>
        </pc:sldMkLst>
        <pc:spChg chg="mod">
          <ac:chgData name="Charles Chandler" userId="29b0df41955e969e" providerId="LiveId" clId="{D22EFC59-9120-4F61-8BA1-7F8AD980CC3C}" dt="2025-02-24T18:07:59.863" v="5124" actId="20577"/>
          <ac:spMkLst>
            <pc:docMk/>
            <pc:sldMk cId="3143109810" sldId="266"/>
            <ac:spMk id="2" creationId="{F25CA4A5-5BC7-5722-1383-0ACAED9F23E7}"/>
          </ac:spMkLst>
        </pc:spChg>
        <pc:spChg chg="mod">
          <ac:chgData name="Charles Chandler" userId="29b0df41955e969e" providerId="LiveId" clId="{D22EFC59-9120-4F61-8BA1-7F8AD980CC3C}" dt="2025-02-25T16:41:58.339" v="6920" actId="20577"/>
          <ac:spMkLst>
            <pc:docMk/>
            <pc:sldMk cId="3143109810" sldId="266"/>
            <ac:spMk id="3" creationId="{413E3EF6-FAD8-B36B-D2E3-9059FEE08D25}"/>
          </ac:spMkLst>
        </pc:spChg>
      </pc:sldChg>
      <pc:sldChg chg="addSp modSp new mod">
        <pc:chgData name="Charles Chandler" userId="29b0df41955e969e" providerId="LiveId" clId="{D22EFC59-9120-4F61-8BA1-7F8AD980CC3C}" dt="2025-02-24T18:19:25.187" v="5522" actId="404"/>
        <pc:sldMkLst>
          <pc:docMk/>
          <pc:sldMk cId="2652802657" sldId="267"/>
        </pc:sldMkLst>
        <pc:spChg chg="mod">
          <ac:chgData name="Charles Chandler" userId="29b0df41955e969e" providerId="LiveId" clId="{D22EFC59-9120-4F61-8BA1-7F8AD980CC3C}" dt="2025-02-24T18:08:27.787" v="5166" actId="20577"/>
          <ac:spMkLst>
            <pc:docMk/>
            <pc:sldMk cId="2652802657" sldId="267"/>
            <ac:spMk id="2" creationId="{A9FC2816-849F-52B8-722F-ED6997360522}"/>
          </ac:spMkLst>
        </pc:spChg>
        <pc:spChg chg="mod">
          <ac:chgData name="Charles Chandler" userId="29b0df41955e969e" providerId="LiveId" clId="{D22EFC59-9120-4F61-8BA1-7F8AD980CC3C}" dt="2025-02-24T18:19:25.187" v="5522" actId="404"/>
          <ac:spMkLst>
            <pc:docMk/>
            <pc:sldMk cId="2652802657" sldId="267"/>
            <ac:spMk id="3" creationId="{1DFF2261-8E67-631D-034C-47FEDA428497}"/>
          </ac:spMkLst>
        </pc:spChg>
        <pc:picChg chg="add mod">
          <ac:chgData name="Charles Chandler" userId="29b0df41955e969e" providerId="LiveId" clId="{D22EFC59-9120-4F61-8BA1-7F8AD980CC3C}" dt="2025-02-24T18:11:10.001" v="5232" actId="1076"/>
          <ac:picMkLst>
            <pc:docMk/>
            <pc:sldMk cId="2652802657" sldId="267"/>
            <ac:picMk id="5" creationId="{BB19F76D-D2D1-496A-7DA9-BE88C076D65A}"/>
          </ac:picMkLst>
        </pc:picChg>
        <pc:picChg chg="add mod">
          <ac:chgData name="Charles Chandler" userId="29b0df41955e969e" providerId="LiveId" clId="{D22EFC59-9120-4F61-8BA1-7F8AD980CC3C}" dt="2025-02-24T18:11:12.874" v="5234" actId="1076"/>
          <ac:picMkLst>
            <pc:docMk/>
            <pc:sldMk cId="2652802657" sldId="267"/>
            <ac:picMk id="7" creationId="{A9BAFB8B-DF77-D573-3F19-DC7EFA6E88C4}"/>
          </ac:picMkLst>
        </pc:picChg>
      </pc:sldChg>
      <pc:sldChg chg="addSp modSp new mod">
        <pc:chgData name="Charles Chandler" userId="29b0df41955e969e" providerId="LiveId" clId="{D22EFC59-9120-4F61-8BA1-7F8AD980CC3C}" dt="2025-02-24T18:19:40.065" v="5524" actId="1076"/>
        <pc:sldMkLst>
          <pc:docMk/>
          <pc:sldMk cId="3950518578" sldId="268"/>
        </pc:sldMkLst>
        <pc:spChg chg="mod">
          <ac:chgData name="Charles Chandler" userId="29b0df41955e969e" providerId="LiveId" clId="{D22EFC59-9120-4F61-8BA1-7F8AD980CC3C}" dt="2025-02-24T18:11:28.294" v="5267" actId="20577"/>
          <ac:spMkLst>
            <pc:docMk/>
            <pc:sldMk cId="3950518578" sldId="268"/>
            <ac:spMk id="2" creationId="{EE9C05B1-6B8D-7694-FD52-1B6B7EE99B6C}"/>
          </ac:spMkLst>
        </pc:spChg>
        <pc:spChg chg="mod">
          <ac:chgData name="Charles Chandler" userId="29b0df41955e969e" providerId="LiveId" clId="{D22EFC59-9120-4F61-8BA1-7F8AD980CC3C}" dt="2025-02-24T18:19:40.065" v="5524" actId="1076"/>
          <ac:spMkLst>
            <pc:docMk/>
            <pc:sldMk cId="3950518578" sldId="268"/>
            <ac:spMk id="3" creationId="{FD7DBD61-FA5A-7555-8DF2-6C1F41DF2F1C}"/>
          </ac:spMkLst>
        </pc:spChg>
        <pc:picChg chg="add mod">
          <ac:chgData name="Charles Chandler" userId="29b0df41955e969e" providerId="LiveId" clId="{D22EFC59-9120-4F61-8BA1-7F8AD980CC3C}" dt="2025-02-24T18:13:35.584" v="5281" actId="1076"/>
          <ac:picMkLst>
            <pc:docMk/>
            <pc:sldMk cId="3950518578" sldId="268"/>
            <ac:picMk id="5" creationId="{4F656607-64EC-1E5F-7A00-ACFDCE5F0E30}"/>
          </ac:picMkLst>
        </pc:picChg>
        <pc:picChg chg="add mod">
          <ac:chgData name="Charles Chandler" userId="29b0df41955e969e" providerId="LiveId" clId="{D22EFC59-9120-4F61-8BA1-7F8AD980CC3C}" dt="2025-02-24T18:14:28.609" v="5285" actId="14100"/>
          <ac:picMkLst>
            <pc:docMk/>
            <pc:sldMk cId="3950518578" sldId="268"/>
            <ac:picMk id="7" creationId="{A75D4334-88FD-CE30-410A-FF31653D9DEC}"/>
          </ac:picMkLst>
        </pc:picChg>
        <pc:picChg chg="add mod">
          <ac:chgData name="Charles Chandler" userId="29b0df41955e969e" providerId="LiveId" clId="{D22EFC59-9120-4F61-8BA1-7F8AD980CC3C}" dt="2025-02-24T18:14:59.760" v="5288" actId="14100"/>
          <ac:picMkLst>
            <pc:docMk/>
            <pc:sldMk cId="3950518578" sldId="268"/>
            <ac:picMk id="9" creationId="{C338FD25-EE28-50BE-05C0-6404F48A9557}"/>
          </ac:picMkLst>
        </pc:picChg>
        <pc:picChg chg="add mod">
          <ac:chgData name="Charles Chandler" userId="29b0df41955e969e" providerId="LiveId" clId="{D22EFC59-9120-4F61-8BA1-7F8AD980CC3C}" dt="2025-02-24T18:15:29.953" v="5291" actId="14100"/>
          <ac:picMkLst>
            <pc:docMk/>
            <pc:sldMk cId="3950518578" sldId="268"/>
            <ac:picMk id="11" creationId="{EAAE6022-937D-16B9-883B-28030B741FFE}"/>
          </ac:picMkLst>
        </pc:picChg>
      </pc:sldChg>
      <pc:sldChg chg="addSp modSp new mod">
        <pc:chgData name="Charles Chandler" userId="29b0df41955e969e" providerId="LiveId" clId="{D22EFC59-9120-4F61-8BA1-7F8AD980CC3C}" dt="2025-02-24T18:35:18.771" v="5852" actId="14100"/>
        <pc:sldMkLst>
          <pc:docMk/>
          <pc:sldMk cId="4258948548" sldId="269"/>
        </pc:sldMkLst>
        <pc:spChg chg="mod">
          <ac:chgData name="Charles Chandler" userId="29b0df41955e969e" providerId="LiveId" clId="{D22EFC59-9120-4F61-8BA1-7F8AD980CC3C}" dt="2025-02-24T18:16:04.705" v="5334" actId="20577"/>
          <ac:spMkLst>
            <pc:docMk/>
            <pc:sldMk cId="4258948548" sldId="269"/>
            <ac:spMk id="2" creationId="{1BDB1E67-E606-55E5-228D-28B4764C8EBF}"/>
          </ac:spMkLst>
        </pc:spChg>
        <pc:spChg chg="mod">
          <ac:chgData name="Charles Chandler" userId="29b0df41955e969e" providerId="LiveId" clId="{D22EFC59-9120-4F61-8BA1-7F8AD980CC3C}" dt="2025-02-24T18:20:03.095" v="5544" actId="20577"/>
          <ac:spMkLst>
            <pc:docMk/>
            <pc:sldMk cId="4258948548" sldId="269"/>
            <ac:spMk id="3" creationId="{AE7E456D-98E7-ACB1-638B-35EF966EED8E}"/>
          </ac:spMkLst>
        </pc:spChg>
        <pc:picChg chg="add mod">
          <ac:chgData name="Charles Chandler" userId="29b0df41955e969e" providerId="LiveId" clId="{D22EFC59-9120-4F61-8BA1-7F8AD980CC3C}" dt="2025-02-24T18:35:18.771" v="5852" actId="14100"/>
          <ac:picMkLst>
            <pc:docMk/>
            <pc:sldMk cId="4258948548" sldId="269"/>
            <ac:picMk id="5" creationId="{74DDCE04-7563-4982-9BB1-F47C48E9BF74}"/>
          </ac:picMkLst>
        </pc:picChg>
        <pc:picChg chg="add mod">
          <ac:chgData name="Charles Chandler" userId="29b0df41955e969e" providerId="LiveId" clId="{D22EFC59-9120-4F61-8BA1-7F8AD980CC3C}" dt="2025-02-24T18:28:54.813" v="5768" actId="14100"/>
          <ac:picMkLst>
            <pc:docMk/>
            <pc:sldMk cId="4258948548" sldId="269"/>
            <ac:picMk id="7" creationId="{97E2F947-6CF8-FEE8-6BAD-13EFB9BE7930}"/>
          </ac:picMkLst>
        </pc:picChg>
      </pc:sldChg>
      <pc:sldChg chg="modSp new mod">
        <pc:chgData name="Charles Chandler" userId="29b0df41955e969e" providerId="LiveId" clId="{D22EFC59-9120-4F61-8BA1-7F8AD980CC3C}" dt="2025-02-24T18:29:57.489" v="5810" actId="115"/>
        <pc:sldMkLst>
          <pc:docMk/>
          <pc:sldMk cId="3730166075" sldId="270"/>
        </pc:sldMkLst>
        <pc:spChg chg="mod">
          <ac:chgData name="Charles Chandler" userId="29b0df41955e969e" providerId="LiveId" clId="{D22EFC59-9120-4F61-8BA1-7F8AD980CC3C}" dt="2025-02-24T18:20:44.294" v="5556" actId="20577"/>
          <ac:spMkLst>
            <pc:docMk/>
            <pc:sldMk cId="3730166075" sldId="270"/>
            <ac:spMk id="2" creationId="{8DC729A7-14EA-E1D6-5401-74CC86BFDD2C}"/>
          </ac:spMkLst>
        </pc:spChg>
        <pc:spChg chg="mod">
          <ac:chgData name="Charles Chandler" userId="29b0df41955e969e" providerId="LiveId" clId="{D22EFC59-9120-4F61-8BA1-7F8AD980CC3C}" dt="2025-02-24T18:29:57.489" v="5810" actId="115"/>
          <ac:spMkLst>
            <pc:docMk/>
            <pc:sldMk cId="3730166075" sldId="270"/>
            <ac:spMk id="3" creationId="{C8E5E532-FB44-8479-2A5E-3ACEFF14AB71}"/>
          </ac:spMkLst>
        </pc:spChg>
      </pc:sldChg>
      <pc:sldChg chg="modSp new mod">
        <pc:chgData name="Charles Chandler" userId="29b0df41955e969e" providerId="LiveId" clId="{D22EFC59-9120-4F61-8BA1-7F8AD980CC3C}" dt="2025-02-25T16:43:58.523" v="7008" actId="20577"/>
        <pc:sldMkLst>
          <pc:docMk/>
          <pc:sldMk cId="2709892981" sldId="271"/>
        </pc:sldMkLst>
        <pc:spChg chg="mod">
          <ac:chgData name="Charles Chandler" userId="29b0df41955e969e" providerId="LiveId" clId="{D22EFC59-9120-4F61-8BA1-7F8AD980CC3C}" dt="2025-02-25T16:43:19.468" v="6925" actId="20577"/>
          <ac:spMkLst>
            <pc:docMk/>
            <pc:sldMk cId="2709892981" sldId="271"/>
            <ac:spMk id="2" creationId="{AED5E535-C892-AE7D-7A12-9B31880E1BCD}"/>
          </ac:spMkLst>
        </pc:spChg>
        <pc:spChg chg="mod">
          <ac:chgData name="Charles Chandler" userId="29b0df41955e969e" providerId="LiveId" clId="{D22EFC59-9120-4F61-8BA1-7F8AD980CC3C}" dt="2025-02-25T16:43:58.523" v="7008" actId="20577"/>
          <ac:spMkLst>
            <pc:docMk/>
            <pc:sldMk cId="2709892981" sldId="271"/>
            <ac:spMk id="3" creationId="{222F358B-99AA-D706-F816-1817AD507B4C}"/>
          </ac:spMkLst>
        </pc:spChg>
      </pc:sldChg>
      <pc:sldChg chg="modSp new mod">
        <pc:chgData name="Charles Chandler" userId="29b0df41955e969e" providerId="LiveId" clId="{D22EFC59-9120-4F61-8BA1-7F8AD980CC3C}" dt="2025-02-25T16:44:54.272" v="7017" actId="20577"/>
        <pc:sldMkLst>
          <pc:docMk/>
          <pc:sldMk cId="2219439960" sldId="272"/>
        </pc:sldMkLst>
        <pc:spChg chg="mod">
          <ac:chgData name="Charles Chandler" userId="29b0df41955e969e" providerId="LiveId" clId="{D22EFC59-9120-4F61-8BA1-7F8AD980CC3C}" dt="2025-02-25T16:36:30.755" v="6884" actId="20577"/>
          <ac:spMkLst>
            <pc:docMk/>
            <pc:sldMk cId="2219439960" sldId="272"/>
            <ac:spMk id="2" creationId="{2FE4E8A7-3E30-A359-FF27-5373CD5B5AD7}"/>
          </ac:spMkLst>
        </pc:spChg>
        <pc:spChg chg="mod">
          <ac:chgData name="Charles Chandler" userId="29b0df41955e969e" providerId="LiveId" clId="{D22EFC59-9120-4F61-8BA1-7F8AD980CC3C}" dt="2025-02-25T16:44:54.272" v="7017" actId="20577"/>
          <ac:spMkLst>
            <pc:docMk/>
            <pc:sldMk cId="2219439960" sldId="272"/>
            <ac:spMk id="3" creationId="{B931B410-E098-8489-CA60-B5E1179DD52D}"/>
          </ac:spMkLst>
        </pc:spChg>
      </pc:sldChg>
      <pc:sldMasterChg chg="setBg modSldLayout">
        <pc:chgData name="Charles Chandler" userId="29b0df41955e969e" providerId="LiveId" clId="{D22EFC59-9120-4F61-8BA1-7F8AD980CC3C}" dt="2025-02-24T15:49:30.783" v="84"/>
        <pc:sldMasterMkLst>
          <pc:docMk/>
          <pc:sldMasterMk cId="4028826377" sldId="2147483648"/>
        </pc:sldMasterMkLst>
        <pc:sldLayoutChg chg="setBg">
          <pc:chgData name="Charles Chandler" userId="29b0df41955e969e" providerId="LiveId" clId="{D22EFC59-9120-4F61-8BA1-7F8AD980CC3C}" dt="2025-02-24T15:49:30.783" v="84"/>
          <pc:sldLayoutMkLst>
            <pc:docMk/>
            <pc:sldMasterMk cId="4028826377" sldId="2147483648"/>
            <pc:sldLayoutMk cId="1300686002" sldId="2147483649"/>
          </pc:sldLayoutMkLst>
        </pc:sldLayoutChg>
        <pc:sldLayoutChg chg="setBg">
          <pc:chgData name="Charles Chandler" userId="29b0df41955e969e" providerId="LiveId" clId="{D22EFC59-9120-4F61-8BA1-7F8AD980CC3C}" dt="2025-02-24T15:49:30.783" v="84"/>
          <pc:sldLayoutMkLst>
            <pc:docMk/>
            <pc:sldMasterMk cId="4028826377" sldId="2147483648"/>
            <pc:sldLayoutMk cId="2918581979" sldId="2147483650"/>
          </pc:sldLayoutMkLst>
        </pc:sldLayoutChg>
        <pc:sldLayoutChg chg="setBg">
          <pc:chgData name="Charles Chandler" userId="29b0df41955e969e" providerId="LiveId" clId="{D22EFC59-9120-4F61-8BA1-7F8AD980CC3C}" dt="2025-02-24T15:49:30.783" v="84"/>
          <pc:sldLayoutMkLst>
            <pc:docMk/>
            <pc:sldMasterMk cId="4028826377" sldId="2147483648"/>
            <pc:sldLayoutMk cId="1629690783" sldId="2147483651"/>
          </pc:sldLayoutMkLst>
        </pc:sldLayoutChg>
        <pc:sldLayoutChg chg="setBg">
          <pc:chgData name="Charles Chandler" userId="29b0df41955e969e" providerId="LiveId" clId="{D22EFC59-9120-4F61-8BA1-7F8AD980CC3C}" dt="2025-02-24T15:49:30.783" v="84"/>
          <pc:sldLayoutMkLst>
            <pc:docMk/>
            <pc:sldMasterMk cId="4028826377" sldId="2147483648"/>
            <pc:sldLayoutMk cId="899704968" sldId="2147483652"/>
          </pc:sldLayoutMkLst>
        </pc:sldLayoutChg>
        <pc:sldLayoutChg chg="setBg">
          <pc:chgData name="Charles Chandler" userId="29b0df41955e969e" providerId="LiveId" clId="{D22EFC59-9120-4F61-8BA1-7F8AD980CC3C}" dt="2025-02-24T15:49:30.783" v="84"/>
          <pc:sldLayoutMkLst>
            <pc:docMk/>
            <pc:sldMasterMk cId="4028826377" sldId="2147483648"/>
            <pc:sldLayoutMk cId="1477405361" sldId="2147483653"/>
          </pc:sldLayoutMkLst>
        </pc:sldLayoutChg>
        <pc:sldLayoutChg chg="setBg">
          <pc:chgData name="Charles Chandler" userId="29b0df41955e969e" providerId="LiveId" clId="{D22EFC59-9120-4F61-8BA1-7F8AD980CC3C}" dt="2025-02-24T15:49:30.783" v="84"/>
          <pc:sldLayoutMkLst>
            <pc:docMk/>
            <pc:sldMasterMk cId="4028826377" sldId="2147483648"/>
            <pc:sldLayoutMk cId="2141175554" sldId="2147483654"/>
          </pc:sldLayoutMkLst>
        </pc:sldLayoutChg>
        <pc:sldLayoutChg chg="setBg">
          <pc:chgData name="Charles Chandler" userId="29b0df41955e969e" providerId="LiveId" clId="{D22EFC59-9120-4F61-8BA1-7F8AD980CC3C}" dt="2025-02-24T15:49:30.783" v="84"/>
          <pc:sldLayoutMkLst>
            <pc:docMk/>
            <pc:sldMasterMk cId="4028826377" sldId="2147483648"/>
            <pc:sldLayoutMk cId="3899481190" sldId="2147483655"/>
          </pc:sldLayoutMkLst>
        </pc:sldLayoutChg>
        <pc:sldLayoutChg chg="setBg">
          <pc:chgData name="Charles Chandler" userId="29b0df41955e969e" providerId="LiveId" clId="{D22EFC59-9120-4F61-8BA1-7F8AD980CC3C}" dt="2025-02-24T15:49:30.783" v="84"/>
          <pc:sldLayoutMkLst>
            <pc:docMk/>
            <pc:sldMasterMk cId="4028826377" sldId="2147483648"/>
            <pc:sldLayoutMk cId="1242361588" sldId="2147483656"/>
          </pc:sldLayoutMkLst>
        </pc:sldLayoutChg>
        <pc:sldLayoutChg chg="setBg">
          <pc:chgData name="Charles Chandler" userId="29b0df41955e969e" providerId="LiveId" clId="{D22EFC59-9120-4F61-8BA1-7F8AD980CC3C}" dt="2025-02-24T15:49:30.783" v="84"/>
          <pc:sldLayoutMkLst>
            <pc:docMk/>
            <pc:sldMasterMk cId="4028826377" sldId="2147483648"/>
            <pc:sldLayoutMk cId="2366042932" sldId="2147483657"/>
          </pc:sldLayoutMkLst>
        </pc:sldLayoutChg>
        <pc:sldLayoutChg chg="setBg">
          <pc:chgData name="Charles Chandler" userId="29b0df41955e969e" providerId="LiveId" clId="{D22EFC59-9120-4F61-8BA1-7F8AD980CC3C}" dt="2025-02-24T15:49:30.783" v="84"/>
          <pc:sldLayoutMkLst>
            <pc:docMk/>
            <pc:sldMasterMk cId="4028826377" sldId="2147483648"/>
            <pc:sldLayoutMk cId="558763470" sldId="2147483658"/>
          </pc:sldLayoutMkLst>
        </pc:sldLayoutChg>
        <pc:sldLayoutChg chg="setBg">
          <pc:chgData name="Charles Chandler" userId="29b0df41955e969e" providerId="LiveId" clId="{D22EFC59-9120-4F61-8BA1-7F8AD980CC3C}" dt="2025-02-24T15:49:30.783" v="84"/>
          <pc:sldLayoutMkLst>
            <pc:docMk/>
            <pc:sldMasterMk cId="4028826377" sldId="2147483648"/>
            <pc:sldLayoutMk cId="112070731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7C0F-7C07-B2FE-58BE-89B92B6F9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8BA1E-A89D-8EA5-53C8-A778721E2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E89AE-F527-4E80-4953-073D7AB1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3EE4-D5CA-4EA5-871C-26A2ADC9486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202B7-E4DF-FDFB-BFDA-A3887009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27C1D-669E-55C8-C7CF-2C72BC30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8A4B-D722-4D1A-BB8A-ADB7779B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7795-08A2-C6BE-CE2C-2CD2223A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F7B32-4C51-8753-9245-1046FCF00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51577-02FB-762E-4E28-0837F6C7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3EE4-D5CA-4EA5-871C-26A2ADC9486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155AE-BB8B-99BB-E80F-6FA8716A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3E5E-687D-057E-2525-96488DA2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8A4B-D722-4D1A-BB8A-ADB7779B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6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546673-D7CA-CE61-A205-F3D5284DD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30949-1103-C666-58F9-E19D76E67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3AC06-0DAB-8805-AB1A-1AE1DFFF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3EE4-D5CA-4EA5-871C-26A2ADC9486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C437C-62F6-740D-8332-298C32A2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340FF-C0AD-8809-F46B-DC374B4D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8A4B-D722-4D1A-BB8A-ADB7779B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0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6A05-BE3C-9715-8838-14A72156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E5923-730B-9F22-C096-BC676C991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B7FE7-B922-EC37-9A8A-729F990C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3EE4-D5CA-4EA5-871C-26A2ADC9486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E33DF-2865-1E3E-DB3A-D36A2F1C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B98E5-8962-5802-8BFF-A8D603A3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8A4B-D722-4D1A-BB8A-ADB7779B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5227-3715-80B6-0000-3152129D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5AE5A-D30A-53BA-BEE3-8ADB8E391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D192E-FBC7-B38D-C813-FF555D5D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3EE4-D5CA-4EA5-871C-26A2ADC9486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DAEBB-7F7D-76FF-7808-284BBA1E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46274-F04F-1197-6AD6-FF796F9F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8A4B-D722-4D1A-BB8A-ADB7779B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9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1C34-5F23-0C2F-EAF1-617279B6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0334A-85A2-36A8-94D8-411ADEB78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524A1-A529-CD36-1EA8-5BFE93153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D5005-A7DB-1B02-43BD-A1A5A68B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3EE4-D5CA-4EA5-871C-26A2ADC9486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4A279-16C8-18EB-F0D9-E5F2C401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99823-5477-304A-EA3B-61A3E5F0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8A4B-D722-4D1A-BB8A-ADB7779B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0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9EF8-984E-CAC7-EE13-71D725623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6CFA1-462B-BD89-9AA0-06908A75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631F5-6888-34D9-AFDB-2207018FD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06FCD-D67E-7DA2-AE5D-C529A12BC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8E1A0-F9CE-5942-DE1E-E41309C04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C2C6AF-EC77-8ADA-361F-CBBFF436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3EE4-D5CA-4EA5-871C-26A2ADC9486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4684C-45DB-C592-55BB-54D763E6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62B3D-2708-3A86-D82C-4925EF71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8A4B-D722-4D1A-BB8A-ADB7779B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0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6449-3C09-C8FA-2844-B88FD226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9F921-308A-0089-2813-926B32D4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3EE4-D5CA-4EA5-871C-26A2ADC9486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452A7-D228-2D7C-BABD-64DC61F0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935A7-B873-7BEC-5658-9A6B825A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8A4B-D722-4D1A-BB8A-ADB7779B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7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BE0E7-CD0E-D08D-0FB1-0A35D94A8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3EE4-D5CA-4EA5-871C-26A2ADC9486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4D939-A7C8-2642-E4F6-3B37BB4C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58460-0BF8-CEF9-3A4F-30B19AA0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8A4B-D722-4D1A-BB8A-ADB7779B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8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97BC-3706-23A0-03A6-14856BDB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3C1B8-816B-2632-2505-D2D7615C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447C3-C0C4-9C07-24D0-17720B720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AAF9C-E797-6EFF-7442-41B0A012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3EE4-D5CA-4EA5-871C-26A2ADC9486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95E2F-EA24-5B23-E078-529D2984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38284-F6FF-F657-BAFF-BC78C0D4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8A4B-D722-4D1A-BB8A-ADB7779B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AC215-1630-8E38-0E05-A827B6B3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7BA3E6-AD3F-1FF8-41C6-5B2C9180B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4ED84-2770-5E75-06F3-55E367F8A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054E4-C174-BBD0-6140-4972FF85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3EE4-D5CA-4EA5-871C-26A2ADC9486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1ADFE-6F5D-2397-E4A8-AF7D0AD1A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93C67-5D53-77B5-9E52-82A3DB33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8A4B-D722-4D1A-BB8A-ADB7779B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0B587C-9116-BF60-FE81-CB257E01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66940-8AE1-4780-6D9E-C12638C5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3CD4E-2B6D-6F49-61D5-A55CB0297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9D3EE4-D5CA-4EA5-871C-26A2ADC9486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97CE1-8DCE-EC47-0682-676F99698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635C2-F35F-76AE-07CA-3BBC7B345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6D8A4B-D722-4D1A-BB8A-ADB7779B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2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14D4-21A2-13DD-EB54-0C39C7E5F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Radios For The Newly Licensed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01FB8-F3BF-7C87-777D-38E7B13DE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Or, How To Spend Your Money Somewhat Wisely…</a:t>
            </a:r>
          </a:p>
        </p:txBody>
      </p:sp>
    </p:spTree>
    <p:extLst>
      <p:ext uri="{BB962C8B-B14F-4D97-AF65-F5344CB8AC3E}">
        <p14:creationId xmlns:p14="http://schemas.microsoft.com/office/powerpoint/2010/main" val="406973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BBBC-4BDB-E1E1-DFE2-B3277AC0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home HF radios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7D825-37D0-C712-A765-2EB6D01FC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Yaesu</a:t>
            </a:r>
            <a:r>
              <a:rPr lang="en-US" dirty="0"/>
              <a:t> FT-710-Field $975</a:t>
            </a:r>
          </a:p>
          <a:p>
            <a:pPr lvl="1"/>
            <a:r>
              <a:rPr lang="en-US" dirty="0"/>
              <a:t>100 watts output, all bands, all modes, built in </a:t>
            </a:r>
            <a:r>
              <a:rPr lang="en-US" dirty="0" err="1"/>
              <a:t>bandscope</a:t>
            </a:r>
            <a:endParaRPr lang="en-US" dirty="0"/>
          </a:p>
          <a:p>
            <a:pPr lvl="1"/>
            <a:r>
              <a:rPr lang="en-US" dirty="0"/>
              <a:t>Built-in antenna tuner</a:t>
            </a:r>
          </a:p>
          <a:p>
            <a:pPr lvl="1"/>
            <a:r>
              <a:rPr lang="en-US" dirty="0"/>
              <a:t>Built-in soundcard for digital modes</a:t>
            </a:r>
          </a:p>
          <a:p>
            <a:r>
              <a:rPr lang="en-US" dirty="0" err="1"/>
              <a:t>Icom</a:t>
            </a:r>
            <a:r>
              <a:rPr lang="en-US" dirty="0"/>
              <a:t> ic-718 $860</a:t>
            </a:r>
          </a:p>
          <a:p>
            <a:pPr lvl="1"/>
            <a:r>
              <a:rPr lang="en-US" dirty="0"/>
              <a:t>An older design but still very useable, no </a:t>
            </a:r>
            <a:r>
              <a:rPr lang="en-US" dirty="0" err="1"/>
              <a:t>bandscope</a:t>
            </a:r>
            <a:endParaRPr lang="en-US" dirty="0"/>
          </a:p>
          <a:p>
            <a:pPr lvl="1"/>
            <a:r>
              <a:rPr lang="en-US" dirty="0"/>
              <a:t>Requires external antenna tuner</a:t>
            </a:r>
          </a:p>
          <a:p>
            <a:pPr lvl="1"/>
            <a:r>
              <a:rPr lang="en-US" dirty="0"/>
              <a:t>Requires external soundcard for digital modes</a:t>
            </a:r>
          </a:p>
          <a:p>
            <a:r>
              <a:rPr lang="en-US" dirty="0"/>
              <a:t>Both of these require a power supply ($150-200) and one or more antennas and feedlines ($100-200)</a:t>
            </a:r>
          </a:p>
        </p:txBody>
      </p:sp>
    </p:spTree>
    <p:extLst>
      <p:ext uri="{BB962C8B-B14F-4D97-AF65-F5344CB8AC3E}">
        <p14:creationId xmlns:p14="http://schemas.microsoft.com/office/powerpoint/2010/main" val="78341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A4A5-5BC7-5722-1383-0ACAED9F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E3EF6-FAD8-B36B-D2E3-9059FEE08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looking at the options, decide how much you want to spend</a:t>
            </a:r>
          </a:p>
          <a:p>
            <a:pPr lvl="1"/>
            <a:r>
              <a:rPr lang="en-US" dirty="0"/>
              <a:t>Once you have a radio for a while, you may decide to buy a better one.  </a:t>
            </a:r>
          </a:p>
          <a:p>
            <a:pPr lvl="1"/>
            <a:r>
              <a:rPr lang="en-US" dirty="0"/>
              <a:t>You can generally expect to sell your used radio (depending on age and condition) for roughly half (or more) of the new price.</a:t>
            </a:r>
          </a:p>
          <a:p>
            <a:r>
              <a:rPr lang="en-US" dirty="0"/>
              <a:t>Who do you want to talk to?</a:t>
            </a:r>
          </a:p>
          <a:p>
            <a:pPr lvl="1"/>
            <a:r>
              <a:rPr lang="en-US" dirty="0"/>
              <a:t>Handheld radios talk locally</a:t>
            </a:r>
          </a:p>
          <a:p>
            <a:pPr lvl="1"/>
            <a:r>
              <a:rPr lang="en-US" dirty="0"/>
              <a:t>Mobile radios do that better</a:t>
            </a:r>
          </a:p>
          <a:p>
            <a:pPr lvl="1"/>
            <a:r>
              <a:rPr lang="en-US" dirty="0"/>
              <a:t>HF radios talk around the country and around the world.</a:t>
            </a:r>
          </a:p>
          <a:p>
            <a:r>
              <a:rPr lang="en-US" dirty="0"/>
              <a:t>More capability = more $</a:t>
            </a:r>
          </a:p>
        </p:txBody>
      </p:sp>
    </p:spTree>
    <p:extLst>
      <p:ext uri="{BB962C8B-B14F-4D97-AF65-F5344CB8AC3E}">
        <p14:creationId xmlns:p14="http://schemas.microsoft.com/office/powerpoint/2010/main" val="314310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2816-849F-52B8-722F-ED699736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want to talk locally with a handheld: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F2261-8E67-631D-034C-47FEDA428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Yaesu</a:t>
            </a:r>
            <a:endParaRPr lang="en-US" dirty="0"/>
          </a:p>
          <a:p>
            <a:pPr lvl="1"/>
            <a:r>
              <a:rPr lang="en-US" dirty="0"/>
              <a:t>FT-70DR, covers 2M/70cM, analog FM and C4FM, $170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u="sng" dirty="0" err="1"/>
              <a:t>Anytone</a:t>
            </a:r>
            <a:endParaRPr lang="en-US" b="1" u="sng" dirty="0"/>
          </a:p>
          <a:p>
            <a:pPr lvl="1"/>
            <a:r>
              <a:rPr lang="en-US" b="1" u="sng" dirty="0"/>
              <a:t>D-168UV, covers 2M/70cM, analog FM and DMR, $200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9F76D-D2D1-496A-7DA9-BE88C076D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578" y="1411361"/>
            <a:ext cx="1554656" cy="2312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BAFB8B-DF77-D573-3F19-DC7EFA6E8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578" y="3859009"/>
            <a:ext cx="1398228" cy="24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02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05B1-6B8D-7694-FD52-1B6B7EE9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want to have a radio in my car: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DBD61-FA5A-7555-8DF2-6C1F41DF2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899"/>
            <a:ext cx="10515600" cy="4351338"/>
          </a:xfrm>
        </p:spPr>
        <p:txBody>
          <a:bodyPr/>
          <a:lstStyle/>
          <a:p>
            <a:r>
              <a:rPr lang="en-US" dirty="0" err="1"/>
              <a:t>Yaesu</a:t>
            </a:r>
            <a:endParaRPr lang="en-US" dirty="0"/>
          </a:p>
          <a:p>
            <a:pPr lvl="1"/>
            <a:r>
              <a:rPr lang="en-US" dirty="0"/>
              <a:t>FTM-6000, 2M/70cM analog FM, 50 watts output, $300</a:t>
            </a:r>
          </a:p>
          <a:p>
            <a:pPr lvl="1"/>
            <a:r>
              <a:rPr lang="en-US" dirty="0"/>
              <a:t>FTM-500, 2M/70cM analog FM and C4FM, 50 watts output, $550</a:t>
            </a:r>
          </a:p>
          <a:p>
            <a:r>
              <a:rPr lang="en-US" dirty="0" err="1"/>
              <a:t>Icom</a:t>
            </a:r>
            <a:endParaRPr lang="en-US" dirty="0"/>
          </a:p>
          <a:p>
            <a:pPr lvl="1"/>
            <a:r>
              <a:rPr lang="en-US" dirty="0"/>
              <a:t>Ic-2730, 2M/70cM analog FM, 50 watts output, $310</a:t>
            </a:r>
          </a:p>
          <a:p>
            <a:r>
              <a:rPr lang="en-US" b="1" u="sng" dirty="0" err="1"/>
              <a:t>Anytone</a:t>
            </a:r>
            <a:endParaRPr lang="en-US" b="1" u="sng" dirty="0"/>
          </a:p>
          <a:p>
            <a:pPr lvl="1"/>
            <a:r>
              <a:rPr lang="en-US" b="1" u="sng" dirty="0"/>
              <a:t>D578-UVIII+, 2M/70cM + 220 analog FM and DMR, 50 watts output, $485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56607-64EC-1E5F-7A00-ACFDCE5F0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1441"/>
            <a:ext cx="2336865" cy="1360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5D4334-88FD-CE30-410A-FF31653D9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831" y="4951441"/>
            <a:ext cx="2394993" cy="1324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38FD25-EE28-50BE-05C0-6404F48A9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824" y="4951441"/>
            <a:ext cx="2530349" cy="1324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AE6022-937D-16B9-883B-28030B741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7174" y="4945290"/>
            <a:ext cx="1975164" cy="12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1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1E67-E606-55E5-228D-28B4764C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want to work the world (maybe using CW!)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E456D-98E7-ACB1-638B-35EF966EE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u="sng" dirty="0" err="1"/>
              <a:t>Yaesu</a:t>
            </a:r>
            <a:r>
              <a:rPr lang="en-US" sz="3200" b="1" u="sng" dirty="0"/>
              <a:t> FT-710-Field $975</a:t>
            </a:r>
          </a:p>
          <a:p>
            <a:pPr lvl="1"/>
            <a:r>
              <a:rPr lang="en-US" dirty="0"/>
              <a:t>100 watts output, all bands, all modes, built in </a:t>
            </a:r>
            <a:r>
              <a:rPr lang="en-US" dirty="0" err="1"/>
              <a:t>bandscope</a:t>
            </a:r>
            <a:endParaRPr lang="en-US" dirty="0"/>
          </a:p>
          <a:p>
            <a:pPr lvl="1"/>
            <a:r>
              <a:rPr lang="en-US" dirty="0"/>
              <a:t>Built-in antenna tuner</a:t>
            </a:r>
          </a:p>
          <a:p>
            <a:pPr lvl="1"/>
            <a:r>
              <a:rPr lang="en-US" dirty="0"/>
              <a:t>Built-in soundcard for digital modes</a:t>
            </a:r>
          </a:p>
          <a:p>
            <a:r>
              <a:rPr lang="en-US" dirty="0"/>
              <a:t>For an extra $115 over the IC-718 you get a built-in tuner and built-in soundcard, plus a </a:t>
            </a:r>
            <a:r>
              <a:rPr lang="en-US" dirty="0" err="1"/>
              <a:t>bandscope</a:t>
            </a:r>
            <a:r>
              <a:rPr lang="en-US" dirty="0"/>
              <a:t>.  </a:t>
            </a:r>
          </a:p>
          <a:p>
            <a:r>
              <a:rPr lang="en-US" dirty="0"/>
              <a:t>The </a:t>
            </a:r>
            <a:r>
              <a:rPr lang="en-US" dirty="0" err="1"/>
              <a:t>Icom</a:t>
            </a:r>
            <a:r>
              <a:rPr lang="en-US" dirty="0"/>
              <a:t> IC-7300 has all these features at a price of $1000, another fine choice.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DCE04-7563-4982-9BB1-F47C48E9B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368" y="1285143"/>
            <a:ext cx="2822620" cy="1174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E2F947-6CF8-FEE8-6BAD-13EFB9BE7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896" y="4824421"/>
            <a:ext cx="2552904" cy="12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4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E535-C892-AE7D-7A12-9B31880E1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much $$$$ ! What about used radios?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F358B-99AA-D706-F816-1817AD507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Ham Radio Outlet has used, tested gear on-line</a:t>
            </a:r>
          </a:p>
          <a:p>
            <a:pPr lvl="1"/>
            <a:r>
              <a:rPr lang="en-US" dirty="0"/>
              <a:t>30-day warranty</a:t>
            </a:r>
          </a:p>
          <a:p>
            <a:pPr lvl="1"/>
            <a:r>
              <a:rPr lang="en-US" dirty="0"/>
              <a:t>Also open-box, consignment and discontinued items</a:t>
            </a:r>
          </a:p>
          <a:p>
            <a:r>
              <a:rPr lang="en-US" dirty="0"/>
              <a:t>What about rolling the dice?</a:t>
            </a:r>
          </a:p>
          <a:p>
            <a:pPr lvl="1"/>
            <a:r>
              <a:rPr lang="en-US" dirty="0"/>
              <a:t>Private sales, in person or at a flea market *CAN* yield good value</a:t>
            </a:r>
          </a:p>
          <a:p>
            <a:pPr lvl="2"/>
            <a:r>
              <a:rPr lang="en-US" dirty="0"/>
              <a:t>Do you know the seller?</a:t>
            </a:r>
          </a:p>
          <a:p>
            <a:pPr lvl="2"/>
            <a:r>
              <a:rPr lang="en-US" dirty="0"/>
              <a:t>Does someone else know them?</a:t>
            </a:r>
          </a:p>
          <a:p>
            <a:pPr lvl="2"/>
            <a:r>
              <a:rPr lang="en-US" dirty="0"/>
              <a:t>Are they willing to offer some sort of return?</a:t>
            </a:r>
          </a:p>
          <a:p>
            <a:pPr lvl="2"/>
            <a:r>
              <a:rPr lang="en-US" dirty="0"/>
              <a:t>If “NO” to the above, price your offer according to your risk!</a:t>
            </a:r>
          </a:p>
          <a:p>
            <a:r>
              <a:rPr lang="en-US" dirty="0"/>
              <a:t>Avoid anything more than 15-20 years old – tough to repair</a:t>
            </a:r>
          </a:p>
          <a:p>
            <a:r>
              <a:rPr lang="en-US" dirty="0"/>
              <a:t>Avoid on-line used gear sales until you have more experience</a:t>
            </a:r>
          </a:p>
        </p:txBody>
      </p:sp>
    </p:spTree>
    <p:extLst>
      <p:ext uri="{BB962C8B-B14F-4D97-AF65-F5344CB8AC3E}">
        <p14:creationId xmlns:p14="http://schemas.microsoft.com/office/powerpoint/2010/main" val="270989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4E8A7-3E30-A359-FF27-5373CD5B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 in used radios (under 20 years old!)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1B410-E098-8489-CA60-B5E1179DD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Handhelds: </a:t>
            </a:r>
            <a:r>
              <a:rPr lang="en-US" dirty="0" err="1"/>
              <a:t>Yaesu</a:t>
            </a:r>
            <a:r>
              <a:rPr lang="en-US" dirty="0"/>
              <a:t>, </a:t>
            </a:r>
            <a:r>
              <a:rPr lang="en-US" dirty="0" err="1"/>
              <a:t>Icom</a:t>
            </a:r>
            <a:r>
              <a:rPr lang="en-US" dirty="0"/>
              <a:t>, Kenwood, </a:t>
            </a:r>
            <a:r>
              <a:rPr lang="en-US" dirty="0" err="1"/>
              <a:t>Anytone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Look for at least 2 meters and 70 centimeters</a:t>
            </a:r>
          </a:p>
          <a:p>
            <a:pPr lvl="1"/>
            <a:r>
              <a:rPr lang="en-US" dirty="0"/>
              <a:t>At least 4 watts output</a:t>
            </a:r>
          </a:p>
          <a:p>
            <a:pPr lvl="1"/>
            <a:r>
              <a:rPr lang="en-US" dirty="0"/>
              <a:t>Avoid Motorola (hard to program) and Chinese radios (Baofeng, etc. – cheap to buy new)</a:t>
            </a:r>
          </a:p>
          <a:p>
            <a:r>
              <a:rPr lang="en-US" dirty="0"/>
              <a:t>Mobile radios: Same makes as above.  </a:t>
            </a:r>
          </a:p>
          <a:p>
            <a:pPr lvl="1"/>
            <a:r>
              <a:rPr lang="en-US" dirty="0"/>
              <a:t>Look for at least 2 meters and 70 centimeters</a:t>
            </a:r>
          </a:p>
          <a:p>
            <a:pPr lvl="1"/>
            <a:r>
              <a:rPr lang="en-US" dirty="0"/>
              <a:t>At least 25 watts output</a:t>
            </a:r>
          </a:p>
          <a:p>
            <a:r>
              <a:rPr lang="en-US" dirty="0"/>
              <a:t>HF radios</a:t>
            </a:r>
          </a:p>
          <a:p>
            <a:pPr lvl="1"/>
            <a:r>
              <a:rPr lang="en-US" dirty="0" err="1"/>
              <a:t>Yaesu</a:t>
            </a:r>
            <a:r>
              <a:rPr lang="en-US" dirty="0"/>
              <a:t>, </a:t>
            </a:r>
            <a:r>
              <a:rPr lang="en-US" dirty="0" err="1"/>
              <a:t>Icom</a:t>
            </a:r>
            <a:r>
              <a:rPr lang="en-US" dirty="0"/>
              <a:t>, Kenwood, </a:t>
            </a:r>
            <a:r>
              <a:rPr lang="en-US" dirty="0" err="1"/>
              <a:t>Elecraft</a:t>
            </a:r>
            <a:r>
              <a:rPr lang="en-US"/>
              <a:t>, Ten-Tec</a:t>
            </a:r>
            <a:endParaRPr lang="en-US" dirty="0"/>
          </a:p>
          <a:p>
            <a:pPr lvl="1"/>
            <a:r>
              <a:rPr lang="en-US" dirty="0"/>
              <a:t>160-10 meters</a:t>
            </a:r>
          </a:p>
          <a:p>
            <a:pPr lvl="1"/>
            <a:r>
              <a:rPr lang="en-US" dirty="0"/>
              <a:t>100 watts – anything less is frustrating when you are starting out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3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29A7-14EA-E1D6-5401-74CC86BF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5E532-FB44-8479-2A5E-3ACEFF14A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Thanks for your attention!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u="sng" dirty="0"/>
              <a:t>Vendors:</a:t>
            </a:r>
          </a:p>
          <a:p>
            <a:pPr marL="0" indent="0" algn="ctr">
              <a:buNone/>
            </a:pPr>
            <a:r>
              <a:rPr lang="en-US" dirty="0"/>
              <a:t>DX Engineering: dxengineering.com</a:t>
            </a:r>
          </a:p>
          <a:p>
            <a:pPr marL="0" indent="0" algn="ctr">
              <a:buNone/>
            </a:pPr>
            <a:r>
              <a:rPr lang="en-US" dirty="0"/>
              <a:t>Ham Radio Outlet: hamradio.com</a:t>
            </a:r>
          </a:p>
          <a:p>
            <a:pPr marL="0" indent="0" algn="ctr">
              <a:buNone/>
            </a:pPr>
            <a:r>
              <a:rPr lang="en-US" dirty="0" err="1"/>
              <a:t>Gigaparts</a:t>
            </a:r>
            <a:r>
              <a:rPr lang="en-US" dirty="0"/>
              <a:t>: gigaparts.com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My email: chandlerusm@gmail.com</a:t>
            </a:r>
          </a:p>
        </p:txBody>
      </p:sp>
    </p:spTree>
    <p:extLst>
      <p:ext uri="{BB962C8B-B14F-4D97-AF65-F5344CB8AC3E}">
        <p14:creationId xmlns:p14="http://schemas.microsoft.com/office/powerpoint/2010/main" val="373016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4F5E-F856-6740-6913-1C4595A7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You’ve got your license… NOW WHAT?!?!?!?!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F643C-5CEB-8778-372E-813E12FBE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many choices!</a:t>
            </a:r>
          </a:p>
          <a:p>
            <a:r>
              <a:rPr lang="en-US" dirty="0"/>
              <a:t>New stuff is pricey (but reliable and comes with a warranty)</a:t>
            </a:r>
          </a:p>
          <a:p>
            <a:r>
              <a:rPr lang="en-US" dirty="0"/>
              <a:t>Old stuff is reasonably priced (but who knows what shape it is in?)</a:t>
            </a:r>
          </a:p>
          <a:p>
            <a:r>
              <a:rPr lang="en-US" dirty="0"/>
              <a:t>How do you avoid wasting money?</a:t>
            </a:r>
          </a:p>
          <a:p>
            <a:pPr lvl="1"/>
            <a:r>
              <a:rPr lang="en-US" dirty="0"/>
              <a:t>When you find out, please let me know…</a:t>
            </a:r>
          </a:p>
          <a:p>
            <a:pPr lvl="1"/>
            <a:r>
              <a:rPr lang="en-US" dirty="0"/>
              <a:t>After 40-plus years in the hobby I can guarantee I’ve wasted more than you</a:t>
            </a:r>
          </a:p>
          <a:p>
            <a:r>
              <a:rPr lang="en-US" dirty="0"/>
              <a:t>Know what you are spending your money on, and what it will let you do, BEFORE you buy.</a:t>
            </a:r>
          </a:p>
        </p:txBody>
      </p:sp>
    </p:spTree>
    <p:extLst>
      <p:ext uri="{BB962C8B-B14F-4D97-AF65-F5344CB8AC3E}">
        <p14:creationId xmlns:p14="http://schemas.microsoft.com/office/powerpoint/2010/main" val="406088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A344-76D1-9B63-E084-EB73BA5EB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SOCIAL hobby, not just a technical 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B4CE4-4FA0-6A42-7610-60184AFBA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amateurs enjoy tinkering, experimenting, building, rebuilding, repairing and designing.</a:t>
            </a:r>
          </a:p>
          <a:p>
            <a:pPr lvl="1"/>
            <a:r>
              <a:rPr lang="en-US" dirty="0"/>
              <a:t>For them, almost anything will do – they are going to take it apart anyway…</a:t>
            </a:r>
          </a:p>
          <a:p>
            <a:r>
              <a:rPr lang="en-US" dirty="0"/>
              <a:t>Others enjoy talking to their friends, meeting new people, and being part of a social network.</a:t>
            </a:r>
          </a:p>
          <a:p>
            <a:pPr lvl="1"/>
            <a:r>
              <a:rPr lang="en-US" dirty="0"/>
              <a:t>For them reliability is key – spending time re-configuring, re-programming and/or repairing equipment is time </a:t>
            </a:r>
            <a:r>
              <a:rPr lang="en-US" b="1" dirty="0"/>
              <a:t>not</a:t>
            </a:r>
            <a:r>
              <a:rPr lang="en-US" dirty="0"/>
              <a:t> spent on the air.</a:t>
            </a:r>
          </a:p>
          <a:p>
            <a:r>
              <a:rPr lang="en-US" dirty="0"/>
              <a:t>Here are some NEW choices from reputable manufacturers that will serve you well.</a:t>
            </a:r>
          </a:p>
          <a:p>
            <a:pPr lvl="1"/>
            <a:r>
              <a:rPr lang="en-US" dirty="0"/>
              <a:t>Used gear of near-new vintage can do fine… if it is in good shape!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4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1653-0A17-17B0-A94C-56E8375F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can do with different types of radios (in a general sense…)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82775-F2CD-F488-357E-4F354B5A0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Hand-held VHF/UHF radios</a:t>
            </a:r>
          </a:p>
          <a:p>
            <a:pPr lvl="1"/>
            <a:r>
              <a:rPr lang="en-US" dirty="0"/>
              <a:t>Talk across a fairly short distance – perhaps a mile without using a repeater</a:t>
            </a:r>
          </a:p>
          <a:p>
            <a:pPr lvl="1"/>
            <a:r>
              <a:rPr lang="en-US" dirty="0"/>
              <a:t>Talk through a repeater (if you are in range of one) covering a large area depending on where the repeater is located.  Repeaters with digital modes may link to wider areas.</a:t>
            </a:r>
          </a:p>
          <a:p>
            <a:r>
              <a:rPr lang="en-US" dirty="0"/>
              <a:t>Mobile/home VHF/UHF radios</a:t>
            </a:r>
          </a:p>
          <a:p>
            <a:pPr lvl="1"/>
            <a:r>
              <a:rPr lang="en-US" dirty="0"/>
              <a:t>With a larger antenna can cover tens of miles without a repeater or access a repeater from even further away.</a:t>
            </a:r>
          </a:p>
          <a:p>
            <a:r>
              <a:rPr lang="en-US" dirty="0"/>
              <a:t>Home HF radios</a:t>
            </a:r>
          </a:p>
          <a:p>
            <a:pPr lvl="1"/>
            <a:r>
              <a:rPr lang="en-US" dirty="0"/>
              <a:t>Can talk around the country or around the world when conditions permit.</a:t>
            </a:r>
          </a:p>
          <a:p>
            <a:pPr lvl="1"/>
            <a:r>
              <a:rPr lang="en-US" dirty="0"/>
              <a:t>Require larger antennas (can be as simple as a wire between two trees)</a:t>
            </a:r>
          </a:p>
        </p:txBody>
      </p:sp>
    </p:spTree>
    <p:extLst>
      <p:ext uri="{BB962C8B-B14F-4D97-AF65-F5344CB8AC3E}">
        <p14:creationId xmlns:p14="http://schemas.microsoft.com/office/powerpoint/2010/main" val="80882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7510-5E02-A3DE-8B6A-9D5FAB23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Handheld VHF/UHF radios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C7259-DD2B-D5C2-8EA1-612E5FE78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least expensive choice, also the most common</a:t>
            </a:r>
          </a:p>
          <a:p>
            <a:r>
              <a:rPr lang="en-US" dirty="0"/>
              <a:t>Also, the most restrictive – limited to talking to people or repeaters nearby</a:t>
            </a:r>
          </a:p>
          <a:p>
            <a:r>
              <a:rPr lang="en-US" dirty="0"/>
              <a:t>Major manufacturers with excellent reputations and warrantees:</a:t>
            </a:r>
          </a:p>
          <a:p>
            <a:pPr lvl="1"/>
            <a:r>
              <a:rPr lang="en-US" dirty="0" err="1"/>
              <a:t>Yaesu</a:t>
            </a:r>
            <a:r>
              <a:rPr lang="en-US" dirty="0"/>
              <a:t> (has a digital option called C4FM or Fusion)</a:t>
            </a:r>
          </a:p>
          <a:p>
            <a:pPr lvl="1"/>
            <a:r>
              <a:rPr lang="en-US" dirty="0"/>
              <a:t>Kenwood (has a digital option called D-STAR)</a:t>
            </a:r>
          </a:p>
          <a:p>
            <a:pPr lvl="1"/>
            <a:r>
              <a:rPr lang="en-US" dirty="0" err="1"/>
              <a:t>iCom</a:t>
            </a:r>
            <a:r>
              <a:rPr lang="en-US" dirty="0"/>
              <a:t> (has a digital option called D-STAR)</a:t>
            </a:r>
          </a:p>
          <a:p>
            <a:r>
              <a:rPr lang="en-US" dirty="0"/>
              <a:t>Also have proven to be good values:	</a:t>
            </a:r>
          </a:p>
          <a:p>
            <a:pPr lvl="1"/>
            <a:r>
              <a:rPr lang="en-US" dirty="0" err="1"/>
              <a:t>Bridgecom</a:t>
            </a:r>
            <a:r>
              <a:rPr lang="en-US" dirty="0"/>
              <a:t> (has a digital option called DMR)</a:t>
            </a:r>
          </a:p>
          <a:p>
            <a:pPr lvl="1"/>
            <a:r>
              <a:rPr lang="en-US" dirty="0" err="1"/>
              <a:t>Anytone</a:t>
            </a:r>
            <a:r>
              <a:rPr lang="en-US" dirty="0"/>
              <a:t> (has a digital option called DMR)</a:t>
            </a:r>
          </a:p>
          <a:p>
            <a:r>
              <a:rPr lang="en-US" dirty="0"/>
              <a:t>Other choices include used Motorola (very reliable) and many Chinese radios (can use the digital DMR mode.)</a:t>
            </a:r>
          </a:p>
        </p:txBody>
      </p:sp>
    </p:spTree>
    <p:extLst>
      <p:ext uri="{BB962C8B-B14F-4D97-AF65-F5344CB8AC3E}">
        <p14:creationId xmlns:p14="http://schemas.microsoft.com/office/powerpoint/2010/main" val="292878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C6C9-347B-B855-1C65-33BFFE6E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handheld radios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F3CBB-F2A8-1767-7078-47B941F54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Yaesu</a:t>
            </a:r>
            <a:endParaRPr lang="en-US" dirty="0"/>
          </a:p>
          <a:p>
            <a:pPr lvl="1"/>
            <a:r>
              <a:rPr lang="en-US" dirty="0"/>
              <a:t>FT-65, covers 2M/70cM, analog FM only, $110</a:t>
            </a:r>
          </a:p>
          <a:p>
            <a:pPr lvl="1"/>
            <a:r>
              <a:rPr lang="en-US" dirty="0"/>
              <a:t>FT-60R, covers 2M/70cM, analog FM only, $160</a:t>
            </a:r>
          </a:p>
          <a:p>
            <a:pPr lvl="1"/>
            <a:r>
              <a:rPr lang="en-US" dirty="0"/>
              <a:t>FT-4XR, covers 2M/70cM, analog FM only, $95</a:t>
            </a:r>
          </a:p>
          <a:p>
            <a:pPr lvl="1"/>
            <a:r>
              <a:rPr lang="en-US" dirty="0"/>
              <a:t>FT-5DR, covers 2M/70cM, analog FM and C4FM, $390</a:t>
            </a:r>
          </a:p>
          <a:p>
            <a:pPr lvl="1"/>
            <a:r>
              <a:rPr lang="en-US" dirty="0"/>
              <a:t>FT-70DR, covers 2M/70cM, analog FM and C4FM, $170</a:t>
            </a:r>
          </a:p>
          <a:p>
            <a:r>
              <a:rPr lang="en-US" dirty="0" err="1"/>
              <a:t>Anytone</a:t>
            </a:r>
            <a:endParaRPr lang="en-US" dirty="0"/>
          </a:p>
          <a:p>
            <a:pPr lvl="1"/>
            <a:r>
              <a:rPr lang="en-US" dirty="0"/>
              <a:t>D-168UV, covers 2M/70cM, analog FM and DMR, $200</a:t>
            </a:r>
          </a:p>
          <a:p>
            <a:pPr lvl="1"/>
            <a:r>
              <a:rPr lang="en-US" dirty="0"/>
              <a:t>D878UVII+, covers 2M/70cM, analog FM and DMR, $335</a:t>
            </a:r>
          </a:p>
          <a:p>
            <a:r>
              <a:rPr lang="en-US" dirty="0"/>
              <a:t>Other decent choices from </a:t>
            </a:r>
            <a:r>
              <a:rPr lang="en-US" dirty="0" err="1"/>
              <a:t>Alinco</a:t>
            </a:r>
            <a:r>
              <a:rPr lang="en-US" dirty="0"/>
              <a:t>, both analog and DMR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6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E6A5-571A-C5F7-29E2-1901B128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Mobile/Home VHF/UHF Radios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EA07-96BE-B17E-C81B-DA3A4D311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More features, bigger screens, dedicated buttons instead of a menu many items deep</a:t>
            </a:r>
          </a:p>
          <a:p>
            <a:r>
              <a:rPr lang="en-US" dirty="0"/>
              <a:t>More power = greater range</a:t>
            </a:r>
          </a:p>
          <a:p>
            <a:r>
              <a:rPr lang="en-US" dirty="0"/>
              <a:t>Requires an outside antenna and a power supply or vehicle power</a:t>
            </a:r>
          </a:p>
          <a:p>
            <a:r>
              <a:rPr lang="en-US" dirty="0"/>
              <a:t>Major manufacturers with excellent reputations and warrantees:</a:t>
            </a:r>
          </a:p>
          <a:p>
            <a:pPr lvl="1"/>
            <a:r>
              <a:rPr lang="en-US" dirty="0" err="1"/>
              <a:t>Yaesu</a:t>
            </a:r>
            <a:r>
              <a:rPr lang="en-US" dirty="0"/>
              <a:t> (has a digital option called C4FM or Fusion)</a:t>
            </a:r>
          </a:p>
          <a:p>
            <a:pPr lvl="1"/>
            <a:r>
              <a:rPr lang="en-US" dirty="0"/>
              <a:t>Kenwood (has a digital option called D-STAR)</a:t>
            </a:r>
          </a:p>
          <a:p>
            <a:pPr lvl="1"/>
            <a:r>
              <a:rPr lang="en-US" dirty="0" err="1"/>
              <a:t>iCom</a:t>
            </a:r>
            <a:r>
              <a:rPr lang="en-US" dirty="0"/>
              <a:t> (has a digital option called D-STAR)</a:t>
            </a:r>
          </a:p>
          <a:p>
            <a:r>
              <a:rPr lang="en-US" dirty="0"/>
              <a:t>Also have proven to be good values:	</a:t>
            </a:r>
          </a:p>
          <a:p>
            <a:pPr lvl="1"/>
            <a:r>
              <a:rPr lang="en-US" dirty="0" err="1"/>
              <a:t>Anytone</a:t>
            </a:r>
            <a:r>
              <a:rPr lang="en-US" dirty="0"/>
              <a:t> (has a digital option called DMR)</a:t>
            </a:r>
          </a:p>
          <a:p>
            <a:r>
              <a:rPr lang="en-US" dirty="0"/>
              <a:t>Other choices include used Motorola (very reliable)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4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AD087-F423-92AF-2C7D-C694879C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mobile/home VHF/UHF radios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68A7B-19CC-454B-5D5D-6E20E2171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Yaesu</a:t>
            </a:r>
            <a:endParaRPr lang="en-US" dirty="0"/>
          </a:p>
          <a:p>
            <a:pPr lvl="1"/>
            <a:r>
              <a:rPr lang="en-US" dirty="0"/>
              <a:t>FTM-150, 2M/70cM analog FM, 50 watts output, $420</a:t>
            </a:r>
          </a:p>
          <a:p>
            <a:pPr lvl="1"/>
            <a:r>
              <a:rPr lang="en-US" dirty="0"/>
              <a:t>FTM-6000, 2M/70cM analog FM, 50 watts output, $300</a:t>
            </a:r>
          </a:p>
          <a:p>
            <a:pPr lvl="1"/>
            <a:r>
              <a:rPr lang="en-US" dirty="0"/>
              <a:t>FTM-510, 2M/70cM analog FM and C4FM, 50 watts output, $750</a:t>
            </a:r>
          </a:p>
          <a:p>
            <a:pPr lvl="1"/>
            <a:r>
              <a:rPr lang="en-US" dirty="0"/>
              <a:t>FTM-500, 2M/70cM analog FM and C4FM, 50 watts output, $550</a:t>
            </a:r>
          </a:p>
          <a:p>
            <a:r>
              <a:rPr lang="en-US" dirty="0" err="1"/>
              <a:t>Icom</a:t>
            </a:r>
            <a:endParaRPr lang="en-US" dirty="0"/>
          </a:p>
          <a:p>
            <a:pPr lvl="1"/>
            <a:r>
              <a:rPr lang="en-US" dirty="0"/>
              <a:t>Ic-2730, 2M/70cM analog FM, 50 watts output, $310</a:t>
            </a:r>
          </a:p>
          <a:p>
            <a:r>
              <a:rPr lang="en-US" dirty="0" err="1"/>
              <a:t>Anytone</a:t>
            </a:r>
            <a:endParaRPr lang="en-US" dirty="0"/>
          </a:p>
          <a:p>
            <a:pPr lvl="1"/>
            <a:r>
              <a:rPr lang="en-US" dirty="0"/>
              <a:t>D578-UVIII+, 2M/70cM + 220 analog FM and DMR, 50 watts output, $485</a:t>
            </a:r>
          </a:p>
          <a:p>
            <a:r>
              <a:rPr lang="en-US" dirty="0"/>
              <a:t>Other decent choices from </a:t>
            </a:r>
            <a:r>
              <a:rPr lang="en-US" dirty="0" err="1"/>
              <a:t>Alinco</a:t>
            </a:r>
            <a:r>
              <a:rPr lang="en-US" dirty="0"/>
              <a:t>, both analog and DMR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2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F445-5B81-46C3-CDDB-59D991BC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HF Radios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0202F-9E24-2896-7733-F486BE8DF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the world (depending on conditions…)</a:t>
            </a:r>
          </a:p>
          <a:p>
            <a:r>
              <a:rPr lang="en-US" dirty="0"/>
              <a:t>Needs an outside antenna and a power supply</a:t>
            </a:r>
          </a:p>
          <a:p>
            <a:pPr lvl="1"/>
            <a:r>
              <a:rPr lang="en-US" dirty="0"/>
              <a:t>Might need an antenna tuner, or it might be in the radio already</a:t>
            </a:r>
          </a:p>
          <a:p>
            <a:r>
              <a:rPr lang="en-US" dirty="0"/>
              <a:t>Allows you to use voice, CW and many digital modes</a:t>
            </a:r>
          </a:p>
          <a:p>
            <a:pPr lvl="1"/>
            <a:r>
              <a:rPr lang="en-US" dirty="0"/>
              <a:t>VARA HF, PSK, FT8, </a:t>
            </a:r>
            <a:r>
              <a:rPr lang="en-US" dirty="0" err="1"/>
              <a:t>JSCall</a:t>
            </a:r>
            <a:r>
              <a:rPr lang="en-US" dirty="0"/>
              <a:t>, RTTY… all with a sound card that might be in the radio already</a:t>
            </a:r>
          </a:p>
          <a:p>
            <a:r>
              <a:rPr lang="en-US" dirty="0"/>
              <a:t>Opens a world of operating activities</a:t>
            </a:r>
          </a:p>
          <a:p>
            <a:pPr lvl="1"/>
            <a:r>
              <a:rPr lang="en-US" dirty="0"/>
              <a:t>DX – making contacts with stations in as many countries as you can</a:t>
            </a:r>
          </a:p>
          <a:p>
            <a:pPr lvl="1"/>
            <a:r>
              <a:rPr lang="en-US" dirty="0"/>
              <a:t>Contesting – making as many contacts as you can in a fixed period of time</a:t>
            </a:r>
          </a:p>
          <a:p>
            <a:pPr lvl="1"/>
            <a:r>
              <a:rPr lang="en-US" dirty="0"/>
              <a:t>Certificate chasing – Making contacts to gain awards</a:t>
            </a:r>
          </a:p>
        </p:txBody>
      </p:sp>
    </p:spTree>
    <p:extLst>
      <p:ext uri="{BB962C8B-B14F-4D97-AF65-F5344CB8AC3E}">
        <p14:creationId xmlns:p14="http://schemas.microsoft.com/office/powerpoint/2010/main" val="2209609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1509</Words>
  <Application>Microsoft Office PowerPoint</Application>
  <PresentationFormat>Widescreen</PresentationFormat>
  <Paragraphs>163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Radios For The Newly Licensed</vt:lpstr>
      <vt:lpstr>You’ve got your license… NOW WHAT?!?!?!?!</vt:lpstr>
      <vt:lpstr>It’s a SOCIAL hobby, not just a technical one!</vt:lpstr>
      <vt:lpstr>Things you can do with different types of radios (in a general sense…)</vt:lpstr>
      <vt:lpstr>Handheld VHF/UHF radios</vt:lpstr>
      <vt:lpstr>Examples of handheld radios</vt:lpstr>
      <vt:lpstr>Mobile/Home VHF/UHF Radios</vt:lpstr>
      <vt:lpstr>Examples of mobile/home VHF/UHF radios</vt:lpstr>
      <vt:lpstr>Home HF Radios</vt:lpstr>
      <vt:lpstr>Example of home HF radios </vt:lpstr>
      <vt:lpstr>Making a choice</vt:lpstr>
      <vt:lpstr>I want to talk locally with a handheld:</vt:lpstr>
      <vt:lpstr>I want to have a radio in my car:</vt:lpstr>
      <vt:lpstr>I want to work the world (maybe using CW!) </vt:lpstr>
      <vt:lpstr>Too much $$$$ ! What about used radios?</vt:lpstr>
      <vt:lpstr>What to look for in used radios (under 20 years old!)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Charles Chandler</dc:creator>
  <cp:lastModifiedBy>Charles Chandler</cp:lastModifiedBy>
  <cp:revision>1</cp:revision>
  <dcterms:created xsi:type="dcterms:W3CDTF">2025-02-24T15:46:55Z</dcterms:created>
  <dcterms:modified xsi:type="dcterms:W3CDTF">2025-02-25T16:44:58Z</dcterms:modified>
</cp:coreProperties>
</file>